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2" r:id="rId4"/>
    <p:sldId id="272" r:id="rId5"/>
    <p:sldId id="273" r:id="rId6"/>
    <p:sldId id="269" r:id="rId7"/>
    <p:sldId id="275" r:id="rId8"/>
    <p:sldId id="276" r:id="rId9"/>
    <p:sldId id="274" r:id="rId10"/>
    <p:sldId id="270" r:id="rId11"/>
    <p:sldId id="277" r:id="rId12"/>
    <p:sldId id="267" r:id="rId13"/>
    <p:sldId id="271" r:id="rId14"/>
  </p:sldIdLst>
  <p:sldSz cx="6858000" cy="9144000" type="screen4x3"/>
  <p:notesSz cx="6858000" cy="9144000"/>
  <p:custDataLst>
    <p:tags r:id="rId1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hyperlink" Target="&#31532;64&#35838;%20%20%20&#36339;&#32499;&#27604;&#36187;(&#23436;&#25972;).cpp" TargetMode="External"/><Relationship Id="rId5" Type="http://schemas.openxmlformats.org/officeDocument/2006/relationships/hyperlink" Target="&#31532;64&#35838;%20%20&#36339;&#32499;&#27604;&#36187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63304" y="3492485"/>
            <a:ext cx="262128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64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跳绳比赛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60" y="1619672"/>
            <a:ext cx="4524375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99209" y="637220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40200" y="6355855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40200" y="70491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3003628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993"/>
          <p:cNvSpPr>
            <a:spLocks noChangeArrowheads="1"/>
          </p:cNvSpPr>
          <p:nvPr/>
        </p:nvSpPr>
        <p:spPr bwMode="auto">
          <a:xfrm>
            <a:off x="2244778" y="1979712"/>
            <a:ext cx="4156447" cy="29523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风之巅小学举行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分钟跳绳比赛，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人一小组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试编一程序，输入小组内同学的跳绳次数，按从次数由多到少的顺序输出。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36" y="2843808"/>
            <a:ext cx="4938481" cy="37038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668" y="1081041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趟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78" y="3203848"/>
            <a:ext cx="5347410" cy="1517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28668" y="1081041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趟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1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62" y="3995936"/>
            <a:ext cx="6442513" cy="17146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8668" y="1081041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趟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2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1" y="3419872"/>
            <a:ext cx="6480720" cy="14942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8668" y="1081041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趟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3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8" y="4283968"/>
            <a:ext cx="6264696" cy="9839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8668" y="10810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排好序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37" y="2195512"/>
            <a:ext cx="3667125" cy="47529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864955b-15f5-4e04-b883-04174a8a802b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WPS 演示</Application>
  <PresentationFormat>全屏显示(4:3)</PresentationFormat>
  <Paragraphs>29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Arial</vt:lpstr>
      <vt:lpstr>宋体</vt:lpstr>
      <vt:lpstr>Wingdings</vt:lpstr>
      <vt:lpstr>仿宋</vt:lpstr>
      <vt:lpstr>楷体</vt:lpstr>
      <vt:lpstr>Times New Roman</vt:lpstr>
      <vt:lpstr>黑体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68</cp:revision>
  <dcterms:created xsi:type="dcterms:W3CDTF">2017-03-13T11:27:00Z</dcterms:created>
  <dcterms:modified xsi:type="dcterms:W3CDTF">2023-03-31T09:32:28Z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C5E71A92F5D24726A2F2A8E871E0ED6C_12</vt:lpwstr>
  </property>
  <property fmtid="{D5CDD505-2E9C-101B-9397-08002B2CF9AE}" pid="3" name="KSOProductBuildVer">
    <vt:lpwstr>2052-11.1.0.14036</vt:lpwstr>
  </property>
</Properties>
</file>